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3931" autoAdjust="0"/>
  </p:normalViewPr>
  <p:slideViewPr>
    <p:cSldViewPr snapToGrid="0">
      <p:cViewPr varScale="1">
        <p:scale>
          <a:sx n="84" d="100"/>
          <a:sy n="84" d="100"/>
        </p:scale>
        <p:origin x="4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5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27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25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771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96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03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28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8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32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47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108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78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95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05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57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B7DF-5809-4DD0-81C7-7C1F38E5C4CD}" type="datetimeFigureOut">
              <a:rPr lang="fr-FR" smtClean="0"/>
              <a:t>17/11/2020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24005B3-2DB6-454F-8E0C-BDE7B565CC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35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7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D23FE1-D8DC-4664-916F-F36A191BB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0811" y="1068345"/>
            <a:ext cx="8131550" cy="2262781"/>
          </a:xfrm>
        </p:spPr>
        <p:txBody>
          <a:bodyPr>
            <a:normAutofit/>
          </a:bodyPr>
          <a:lstStyle/>
          <a:p>
            <a:pPr algn="ctr"/>
            <a:r>
              <a:rPr lang="fr-FR" b="1" i="1" dirty="0"/>
              <a:t>Comment commander</a:t>
            </a:r>
            <a:br>
              <a:rPr lang="fr-FR" b="1" i="1" dirty="0"/>
            </a:br>
            <a:r>
              <a:rPr lang="fr-FR" b="1" i="1" dirty="0"/>
              <a:t>mes ANCV</a:t>
            </a:r>
          </a:p>
        </p:txBody>
      </p:sp>
      <p:sp>
        <p:nvSpPr>
          <p:cNvPr id="41" name="Rectangle 9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3" name="Group 25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6153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7659E-8ED8-4825-81D5-CF2D3C51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Je me connecte à mon espace CSE</a:t>
            </a:r>
            <a:br>
              <a:rPr lang="fr-FR" dirty="0"/>
            </a:br>
            <a:r>
              <a:rPr lang="fr-FR" dirty="0"/>
              <a:t>puis je clique sur « mes vacances »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39FC696-F3F8-44B6-B5E3-4A125865C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27" y="2042160"/>
            <a:ext cx="8649145" cy="3892043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2C93C2AB-F93E-4222-8EAB-CCACC9A9CA9F}"/>
              </a:ext>
            </a:extLst>
          </p:cNvPr>
          <p:cNvSpPr/>
          <p:nvPr/>
        </p:nvSpPr>
        <p:spPr>
          <a:xfrm>
            <a:off x="1899920" y="3586480"/>
            <a:ext cx="2722880" cy="508000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82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976B4-3C2D-498E-AD51-CD4785CC1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Je fais défiler la page jusqu’à l’onglet ANCV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79FF45-7326-4205-A157-ED7DFBA650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061" y="2001520"/>
            <a:ext cx="8299877" cy="3773925"/>
          </a:xfrm>
          <a:prstGeom prst="rect">
            <a:avLst/>
          </a:prstGeom>
        </p:spPr>
      </p:pic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C6360675-07B1-49E2-BAB3-87D232D598AC}"/>
              </a:ext>
            </a:extLst>
          </p:cNvPr>
          <p:cNvSpPr/>
          <p:nvPr/>
        </p:nvSpPr>
        <p:spPr>
          <a:xfrm>
            <a:off x="2164080" y="4267200"/>
            <a:ext cx="4277360" cy="1049235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579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B0796-D619-49E1-A29A-9587F173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416" y="335279"/>
            <a:ext cx="9520158" cy="1000315"/>
          </a:xfrm>
        </p:spPr>
        <p:txBody>
          <a:bodyPr>
            <a:normAutofit fontScale="90000"/>
          </a:bodyPr>
          <a:lstStyle/>
          <a:p>
            <a:r>
              <a:rPr lang="fr-FR" dirty="0"/>
              <a:t>Je renseigne le nombre de chèques soit 10 si je veux commander 100euros. Puis je clique sur VALIDER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F62B54-B325-4D12-AEF1-9AE772E03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24" y="1785695"/>
            <a:ext cx="9334980" cy="441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8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9949A8-E7AA-4F58-ACAF-A63407B0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montant à droite se met à jour et je valide de nouveau.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F8D6AC-91F2-4F19-8824-0656831D0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51" y="2197036"/>
            <a:ext cx="7734698" cy="2463927"/>
          </a:xfrm>
          <a:prstGeom prst="rect">
            <a:avLst/>
          </a:prstGeom>
        </p:spPr>
      </p:pic>
      <p:sp>
        <p:nvSpPr>
          <p:cNvPr id="5" name="Flèche : haut 4">
            <a:extLst>
              <a:ext uri="{FF2B5EF4-FFF2-40B4-BE49-F238E27FC236}">
                <a16:creationId xmlns:a16="http://schemas.microsoft.com/office/drawing/2014/main" id="{DD2661C5-2C66-42D1-B589-8F9E4DE5F548}"/>
              </a:ext>
            </a:extLst>
          </p:cNvPr>
          <p:cNvSpPr/>
          <p:nvPr/>
        </p:nvSpPr>
        <p:spPr>
          <a:xfrm>
            <a:off x="8860845" y="3900778"/>
            <a:ext cx="849829" cy="2011680"/>
          </a:xfrm>
          <a:prstGeom prst="upArrow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70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972B9-B9B0-46AB-B728-64174B75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89452"/>
            <a:ext cx="9520158" cy="1764303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Enfin je confirme en cliquant sur OUI. </a:t>
            </a:r>
            <a:br>
              <a:rPr lang="fr-FR" dirty="0"/>
            </a:br>
            <a:r>
              <a:rPr lang="fr-FR" dirty="0"/>
              <a:t>ATTENTION </a:t>
            </a:r>
            <a:br>
              <a:rPr lang="fr-FR" dirty="0"/>
            </a:br>
            <a:r>
              <a:rPr lang="fr-FR" dirty="0"/>
              <a:t>si vous ne confirmez pas : </a:t>
            </a:r>
            <a:br>
              <a:rPr lang="fr-FR" dirty="0"/>
            </a:br>
            <a:r>
              <a:rPr lang="fr-FR" dirty="0"/>
              <a:t>LA COMMANDE N’EST PAS ENREGISTREE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4836A01-3867-4A1B-9CFA-EF1E621A6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89" y="2384371"/>
            <a:ext cx="9176222" cy="208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78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31D7C3-B34C-4CAC-B7EB-1B43692B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238539"/>
            <a:ext cx="9520158" cy="191538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Ma commande est terminée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Je peux vérifier mon solde à tout moment sur mon espace rubrique « mes prestations ».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A76A9DB-D562-4054-A2F9-DB64692AB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05" y="2432085"/>
            <a:ext cx="8731699" cy="36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6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54D00C-BDDC-4AE7-B880-778162CBD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931" y="1222513"/>
            <a:ext cx="9520158" cy="1585397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Les élus du CSE restent à votre disposition.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cse.languedoc-roussillon@urssaf.fr</a:t>
            </a:r>
          </a:p>
        </p:txBody>
      </p:sp>
    </p:spTree>
    <p:extLst>
      <p:ext uri="{BB962C8B-B14F-4D97-AF65-F5344CB8AC3E}">
        <p14:creationId xmlns:p14="http://schemas.microsoft.com/office/powerpoint/2010/main" val="4215339808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71</Words>
  <Application>Microsoft Office PowerPoint</Application>
  <PresentationFormat>Grand écran</PresentationFormat>
  <Paragraphs>8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Brin</vt:lpstr>
      <vt:lpstr>Comment commander mes ANCV</vt:lpstr>
      <vt:lpstr>Je me connecte à mon espace CSE puis je clique sur « mes vacances »</vt:lpstr>
      <vt:lpstr>Je fais défiler la page jusqu’à l’onglet ANCV</vt:lpstr>
      <vt:lpstr>Je renseigne le nombre de chèques soit 10 si je veux commander 100euros. Puis je clique sur VALIDER</vt:lpstr>
      <vt:lpstr>Le montant à droite se met à jour et je valide de nouveau.</vt:lpstr>
      <vt:lpstr>Enfin je confirme en cliquant sur OUI.  ATTENTION  si vous ne confirmez pas :  LA COMMANDE N’EST PAS ENREGISTREE</vt:lpstr>
      <vt:lpstr>Ma commande est terminée  Je peux vérifier mon solde à tout moment sur mon espace rubrique « mes prestations ».</vt:lpstr>
      <vt:lpstr>Les élus du CSE restent à votre disposition.  cse.languedoc-roussillon@urssaf.fr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commander mes ANCV</dc:title>
  <dc:creator>LAJOINIE Emma (Languedoc-Roussillon)</dc:creator>
  <cp:lastModifiedBy>LAJOINIE Emma (Languedoc-Roussillon)</cp:lastModifiedBy>
  <cp:revision>3</cp:revision>
  <dcterms:created xsi:type="dcterms:W3CDTF">2020-09-09T10:35:42Z</dcterms:created>
  <dcterms:modified xsi:type="dcterms:W3CDTF">2020-11-17T09:25:50Z</dcterms:modified>
</cp:coreProperties>
</file>