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931" autoAdjust="0"/>
  </p:normalViewPr>
  <p:slideViewPr>
    <p:cSldViewPr snapToGrid="0">
      <p:cViewPr varScale="1">
        <p:scale>
          <a:sx n="61" d="100"/>
          <a:sy n="61" d="100"/>
        </p:scale>
        <p:origin x="83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7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2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77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96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0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2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48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2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4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10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78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5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0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B7DF-5809-4DD0-81C7-7C1F38E5C4CD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3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D23FE1-D8DC-4664-916F-F36A191BB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11" y="1068345"/>
            <a:ext cx="8131550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/>
              <a:t>Comment commander</a:t>
            </a:r>
            <a:br>
              <a:rPr lang="fr-FR" b="1" i="1" dirty="0"/>
            </a:br>
            <a:r>
              <a:rPr lang="fr-FR" b="1" i="1" dirty="0"/>
              <a:t>mes ANCV</a:t>
            </a:r>
            <a:br>
              <a:rPr lang="fr-FR" b="1" i="1" dirty="0"/>
            </a:br>
            <a:r>
              <a:rPr lang="fr-FR" b="1" i="1" dirty="0" err="1"/>
              <a:t>Connect</a:t>
            </a:r>
            <a:endParaRPr lang="fr-FR" b="1" i="1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3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61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7659E-8ED8-4825-81D5-CF2D3C51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Je me connecte à mon espace CSE</a:t>
            </a:r>
            <a:br>
              <a:rPr lang="fr-FR" dirty="0"/>
            </a:br>
            <a:r>
              <a:rPr lang="fr-FR" dirty="0"/>
              <a:t>puis je clique sur « mes vacances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9FC696-F3F8-44B6-B5E3-4A125865C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7" y="2042160"/>
            <a:ext cx="8649145" cy="3892043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C93C2AB-F93E-4222-8EAB-CCACC9A9CA9F}"/>
              </a:ext>
            </a:extLst>
          </p:cNvPr>
          <p:cNvSpPr/>
          <p:nvPr/>
        </p:nvSpPr>
        <p:spPr>
          <a:xfrm>
            <a:off x="1899920" y="3586480"/>
            <a:ext cx="2722880" cy="508000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82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976B4-3C2D-498E-AD51-CD4785CC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Je fais défiler la page jusqu’à l’onglet ANCV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C6360675-07B1-49E2-BAB3-87D232D598AC}"/>
              </a:ext>
            </a:extLst>
          </p:cNvPr>
          <p:cNvSpPr/>
          <p:nvPr/>
        </p:nvSpPr>
        <p:spPr>
          <a:xfrm>
            <a:off x="2352478" y="2379765"/>
            <a:ext cx="4277360" cy="1049235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1BDF06-C1CB-4B7B-8E9F-E9D8F642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838" y="2004790"/>
            <a:ext cx="4292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9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B0796-D619-49E1-A29A-9587F173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16" y="335279"/>
            <a:ext cx="9520158" cy="1000315"/>
          </a:xfrm>
        </p:spPr>
        <p:txBody>
          <a:bodyPr>
            <a:normAutofit fontScale="90000"/>
          </a:bodyPr>
          <a:lstStyle/>
          <a:p>
            <a:r>
              <a:rPr lang="fr-FR" dirty="0"/>
              <a:t>Je renseigne le nombre de chèques soit 5 si je veux commander 100euros. Puis je clique sur VALIDER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09B0EE-F371-4C06-A31E-D29E4389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86" y="2543503"/>
            <a:ext cx="7767145" cy="27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8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949A8-E7AA-4F58-ACAF-A63407B0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montant à droite se met à jour et je valide de nouveau.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871C63-9B44-4A5C-AF16-798ECB85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96" y="2249213"/>
            <a:ext cx="9312166" cy="28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972B9-B9B0-46AB-B728-64174B75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9452"/>
            <a:ext cx="9520158" cy="176430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Enfin je confirme en cliquant sur OUI. </a:t>
            </a:r>
            <a:br>
              <a:rPr lang="fr-FR" dirty="0"/>
            </a:br>
            <a:r>
              <a:rPr lang="fr-FR" dirty="0"/>
              <a:t>ATTENTION </a:t>
            </a:r>
            <a:br>
              <a:rPr lang="fr-FR" dirty="0"/>
            </a:br>
            <a:r>
              <a:rPr lang="fr-FR" dirty="0"/>
              <a:t>si vous ne confirmez pas : </a:t>
            </a:r>
            <a:br>
              <a:rPr lang="fr-FR" dirty="0"/>
            </a:br>
            <a:r>
              <a:rPr lang="fr-FR" dirty="0"/>
              <a:t>LA COMMANDE N’EST PAS ENREGISTREE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836A01-3867-4A1B-9CFA-EF1E621A6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9" y="2384371"/>
            <a:ext cx="9176222" cy="20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7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1D7C3-B34C-4CAC-B7EB-1B43692B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38539"/>
            <a:ext cx="9520158" cy="191538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Ma commande est terminée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Je peux vérifier mon solde à tout moment sur mon espace rubrique « mes prestations ».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76A9DB-D562-4054-A2F9-DB64692A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05" y="2432085"/>
            <a:ext cx="8731699" cy="36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D00C-BDDC-4AE7-B880-778162CB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1" y="1222513"/>
            <a:ext cx="9520158" cy="158539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élus du CSE restent à votre disposition.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cse.languedoc-roussillon@urssaf.fr</a:t>
            </a:r>
          </a:p>
        </p:txBody>
      </p:sp>
    </p:spTree>
    <p:extLst>
      <p:ext uri="{BB962C8B-B14F-4D97-AF65-F5344CB8AC3E}">
        <p14:creationId xmlns:p14="http://schemas.microsoft.com/office/powerpoint/2010/main" val="421533980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127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Brin</vt:lpstr>
      <vt:lpstr>Comment commander mes ANCV Connect</vt:lpstr>
      <vt:lpstr>Je me connecte à mon espace CSE puis je clique sur « mes vacances »</vt:lpstr>
      <vt:lpstr>Je fais défiler la page jusqu’à l’onglet ANCV</vt:lpstr>
      <vt:lpstr>Je renseigne le nombre de chèques soit 5 si je veux commander 100euros. Puis je clique sur VALIDER</vt:lpstr>
      <vt:lpstr>Le montant à droite se met à jour et je valide de nouveau.</vt:lpstr>
      <vt:lpstr>Enfin je confirme en cliquant sur OUI.  ATTENTION  si vous ne confirmez pas :  LA COMMANDE N’EST PAS ENREGISTREE</vt:lpstr>
      <vt:lpstr>Ma commande est terminée  Je peux vérifier mon solde à tout moment sur mon espace rubrique « mes prestations ».</vt:lpstr>
      <vt:lpstr>Les élus du CSE restent à votre disposition.  cse.languedoc-roussillon@urssaf.fr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commander mes ANCV</dc:title>
  <dc:creator>LAJOINIE Emma (Languedoc-Roussillon)</dc:creator>
  <cp:lastModifiedBy>LAJOINIE Emma (Languedoc-Roussillon)</cp:lastModifiedBy>
  <cp:revision>4</cp:revision>
  <dcterms:created xsi:type="dcterms:W3CDTF">2020-09-09T10:35:42Z</dcterms:created>
  <dcterms:modified xsi:type="dcterms:W3CDTF">2023-01-19T11:54:06Z</dcterms:modified>
</cp:coreProperties>
</file>